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EAC7F8-36A4-41F5-9F44-BA117F4A18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92FEA-01BD-4D33-BCC8-F83774A7FE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C3FBE-26AE-41FC-AC6E-9ECA1B2F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96E92-6E63-4D23-A1EF-3658555215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25856-ACC7-45D9-A726-BFF1DEBFF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33D9B-1944-405F-A8B0-89AD157C17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2C534-810B-4926-8F13-94087A5AA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79AF1-80A2-464D-88DE-32BD6AA64A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D4D59-E167-4CEB-B1DF-F4830C091C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D7BC9-CA4D-4C61-BCF1-96CCF3752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B457C-83A9-4DBC-9EC8-D98734368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D3BA4-F0CF-4D24-83BC-61FE62919E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D2F49E-83AA-405B-B29A-C180282434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57200" y="838200"/>
          <a:ext cx="8077200" cy="1468438"/>
        </p:xfrm>
        <a:graphic>
          <a:graphicData uri="http://schemas.openxmlformats.org/presentationml/2006/ole">
            <p:oleObj spid="_x0000_s2054" name="Equation" r:id="rId3" imgW="1815840" imgH="330120" progId="Equation.DSMT4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1371600" y="4114800"/>
          <a:ext cx="6096000" cy="1454150"/>
        </p:xfrm>
        <a:graphic>
          <a:graphicData uri="http://schemas.openxmlformats.org/presentationml/2006/ole">
            <p:oleObj spid="_x0000_s2055" name="Equation" r:id="rId4" imgW="1384200" imgH="3301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81000" y="228600"/>
          <a:ext cx="4724400" cy="3543300"/>
        </p:xfrm>
        <a:graphic>
          <a:graphicData uri="http://schemas.openxmlformats.org/presentationml/2006/ole">
            <p:oleObj spid="_x0000_s3074" name="Equation" r:id="rId3" imgW="965160" imgH="723600" progId="Equation.DSMT4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57200" y="4800600"/>
          <a:ext cx="8305800" cy="1509713"/>
        </p:xfrm>
        <a:graphic>
          <a:graphicData uri="http://schemas.openxmlformats.org/presentationml/2006/ole">
            <p:oleObj spid="_x0000_s3076" name="Equation" r:id="rId4" imgW="1815840" imgH="3301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09600" y="228600"/>
          <a:ext cx="8001000" cy="1925638"/>
        </p:xfrm>
        <a:graphic>
          <a:graphicData uri="http://schemas.openxmlformats.org/presentationml/2006/ole">
            <p:oleObj spid="_x0000_s4098" name="Equation" r:id="rId3" imgW="1371600" imgH="330120" progId="Equation.DSMT4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533400" y="3027363"/>
          <a:ext cx="4267200" cy="3525837"/>
        </p:xfrm>
        <a:graphic>
          <a:graphicData uri="http://schemas.openxmlformats.org/presentationml/2006/ole">
            <p:oleObj spid="_x0000_s4099" name="Equation" r:id="rId4" imgW="876240" imgH="723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33400" y="228600"/>
          <a:ext cx="7772400" cy="1727200"/>
        </p:xfrm>
        <a:graphic>
          <a:graphicData uri="http://schemas.openxmlformats.org/presentationml/2006/ole">
            <p:oleObj spid="_x0000_s5122" name="Equation" r:id="rId3" imgW="1485720" imgH="330120" progId="Equation.DSMT4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055688" y="2835275"/>
          <a:ext cx="3832225" cy="3495675"/>
        </p:xfrm>
        <a:graphic>
          <a:graphicData uri="http://schemas.openxmlformats.org/presentationml/2006/ole">
            <p:oleObj spid="_x0000_s5123" name="Equation" r:id="rId4" imgW="723600" imgH="660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609600" y="304800"/>
          <a:ext cx="7696200" cy="1574800"/>
        </p:xfrm>
        <a:graphic>
          <a:graphicData uri="http://schemas.openxmlformats.org/presentationml/2006/ole">
            <p:oleObj spid="_x0000_s6146" name="Equation" r:id="rId3" imgW="1612800" imgH="330120" progId="Equation.DSMT4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4724400"/>
          <a:ext cx="8382000" cy="1238250"/>
        </p:xfrm>
        <a:graphic>
          <a:graphicData uri="http://schemas.openxmlformats.org/presentationml/2006/ole">
            <p:oleObj spid="_x0000_s6147" name="Equation" r:id="rId4" imgW="2234880" imgH="33012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Default Design</vt:lpstr>
      <vt:lpstr>MathType 5.0 Equation</vt:lpstr>
      <vt:lpstr>Slide 1</vt:lpstr>
      <vt:lpstr>Slide 2</vt:lpstr>
      <vt:lpstr>Slide 3</vt:lpstr>
      <vt:lpstr>Slide 4</vt:lpstr>
      <vt:lpstr>Slide 5</vt:lpstr>
    </vt:vector>
  </TitlesOfParts>
  <Company>Hatboro-Horsham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Hatboro-Horsham School District</dc:creator>
  <cp:lastModifiedBy>ndow</cp:lastModifiedBy>
  <cp:revision>3</cp:revision>
  <dcterms:created xsi:type="dcterms:W3CDTF">2007-03-26T10:08:15Z</dcterms:created>
  <dcterms:modified xsi:type="dcterms:W3CDTF">2008-11-14T10:55:40Z</dcterms:modified>
</cp:coreProperties>
</file>